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9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814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011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561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4107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027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441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8091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722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5777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671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476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7932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5183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928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6145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7854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98470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982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9667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1624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3989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0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4144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7279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6882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7798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063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852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296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11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297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519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39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56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260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9452BBB-D2C2-4430-B214-520130544B2D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346711-02BC-4892-B37D-0A9FB0A7E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668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2AB9-EB73-487C-B8FD-FCAE0D48C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8683" y="811256"/>
            <a:ext cx="9622994" cy="2751086"/>
          </a:xfrm>
        </p:spPr>
        <p:txBody>
          <a:bodyPr>
            <a:normAutofit/>
          </a:bodyPr>
          <a:lstStyle/>
          <a:p>
            <a:r>
              <a:rPr lang="en-US" sz="8800" b="1" u="sng" dirty="0">
                <a:latin typeface="Algerian" panose="04020705040A02060702" pitchFamily="82" charset="0"/>
              </a:rPr>
              <a:t>END TERM PROJECT</a:t>
            </a:r>
            <a:endParaRPr lang="en-IN" sz="8800" b="1" u="sng" dirty="0"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FDAEB0-3D1F-4298-89CC-364942EE4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869" y="3903619"/>
            <a:ext cx="2095379" cy="2143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0967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26AB-595D-41E1-9E0B-2AD70181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782302"/>
            <a:ext cx="10950388" cy="5053721"/>
          </a:xfrm>
        </p:spPr>
        <p:txBody>
          <a:bodyPr>
            <a:normAutofit/>
          </a:bodyPr>
          <a:lstStyle/>
          <a:p>
            <a:r>
              <a:rPr lang="en-US" sz="15000" dirty="0">
                <a:latin typeface="Algerian" panose="04020705040A02060702" pitchFamily="82" charset="0"/>
              </a:rPr>
              <a:t>THANK YOU</a:t>
            </a:r>
            <a:endParaRPr lang="en-IN" sz="15000" dirty="0"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F8EB1-E2C9-4512-889F-33B753195FEB}"/>
              </a:ext>
            </a:extLst>
          </p:cNvPr>
          <p:cNvSpPr txBox="1"/>
          <p:nvPr/>
        </p:nvSpPr>
        <p:spPr>
          <a:xfrm>
            <a:off x="8005482" y="6275294"/>
            <a:ext cx="418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Paras Ramola(2010990892)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79819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AD0143-5C45-497E-B46A-61E09320DB4C}"/>
              </a:ext>
            </a:extLst>
          </p:cNvPr>
          <p:cNvSpPr/>
          <p:nvPr/>
        </p:nvSpPr>
        <p:spPr>
          <a:xfrm>
            <a:off x="5226423" y="2895600"/>
            <a:ext cx="1219200" cy="5334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FAC364-50F3-46BF-AB05-B6EFFDB7AE08}"/>
              </a:ext>
            </a:extLst>
          </p:cNvPr>
          <p:cNvCxnSpPr>
            <a:cxnSpLocks/>
          </p:cNvCxnSpPr>
          <p:nvPr/>
        </p:nvCxnSpPr>
        <p:spPr>
          <a:xfrm flipV="1">
            <a:off x="6445623" y="1757083"/>
            <a:ext cx="1604683" cy="11385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7AF13E-7735-4509-A23C-D2E58155A3EE}"/>
              </a:ext>
            </a:extLst>
          </p:cNvPr>
          <p:cNvSpPr/>
          <p:nvPr/>
        </p:nvSpPr>
        <p:spPr>
          <a:xfrm>
            <a:off x="7969623" y="1308848"/>
            <a:ext cx="1299883" cy="44823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IN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DE9CB3-387E-4BFE-BF85-5C4757A956D8}"/>
              </a:ext>
            </a:extLst>
          </p:cNvPr>
          <p:cNvCxnSpPr/>
          <p:nvPr/>
        </p:nvCxnSpPr>
        <p:spPr>
          <a:xfrm flipH="1" flipV="1">
            <a:off x="4052047" y="1918447"/>
            <a:ext cx="1174376" cy="9771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0DC5C6-0797-4127-BD6B-CAE990CF27C4}"/>
              </a:ext>
            </a:extLst>
          </p:cNvPr>
          <p:cNvSpPr/>
          <p:nvPr/>
        </p:nvSpPr>
        <p:spPr>
          <a:xfrm>
            <a:off x="2832847" y="1470212"/>
            <a:ext cx="1299883" cy="44823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Employee</a:t>
            </a:r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0859318-CA46-4EB3-B035-C31F68BEFCAC}"/>
              </a:ext>
            </a:extLst>
          </p:cNvPr>
          <p:cNvSpPr/>
          <p:nvPr/>
        </p:nvSpPr>
        <p:spPr>
          <a:xfrm>
            <a:off x="1819835" y="4177553"/>
            <a:ext cx="1299883" cy="44823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</a:t>
            </a:r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FF289F-12B7-4E38-843F-251B88C692F6}"/>
              </a:ext>
            </a:extLst>
          </p:cNvPr>
          <p:cNvCxnSpPr>
            <a:cxnSpLocks/>
          </p:cNvCxnSpPr>
          <p:nvPr/>
        </p:nvCxnSpPr>
        <p:spPr>
          <a:xfrm flipH="1">
            <a:off x="3119720" y="3429000"/>
            <a:ext cx="2106703" cy="7485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2CC54A-994F-4B2B-9FE1-DCB5AEB30198}"/>
              </a:ext>
            </a:extLst>
          </p:cNvPr>
          <p:cNvCxnSpPr>
            <a:stCxn id="5" idx="2"/>
          </p:cNvCxnSpPr>
          <p:nvPr/>
        </p:nvCxnSpPr>
        <p:spPr>
          <a:xfrm>
            <a:off x="5836023" y="3429000"/>
            <a:ext cx="0" cy="14567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72A5423-DDB6-4FE5-9395-48EAA4AACBA2}"/>
              </a:ext>
            </a:extLst>
          </p:cNvPr>
          <p:cNvSpPr/>
          <p:nvPr/>
        </p:nvSpPr>
        <p:spPr>
          <a:xfrm>
            <a:off x="5163669" y="4885765"/>
            <a:ext cx="1299883" cy="44823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  <a:endParaRPr lang="en-IN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E35FC9-D1AE-4F82-969C-E602B8C3674C}"/>
              </a:ext>
            </a:extLst>
          </p:cNvPr>
          <p:cNvCxnSpPr/>
          <p:nvPr/>
        </p:nvCxnSpPr>
        <p:spPr>
          <a:xfrm>
            <a:off x="6445623" y="3429000"/>
            <a:ext cx="2761130" cy="7485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6BD3B66-A50E-4F6B-8045-57FCAA3B472B}"/>
              </a:ext>
            </a:extLst>
          </p:cNvPr>
          <p:cNvSpPr/>
          <p:nvPr/>
        </p:nvSpPr>
        <p:spPr>
          <a:xfrm>
            <a:off x="9206753" y="4134970"/>
            <a:ext cx="1299883" cy="44823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</a:t>
            </a:r>
            <a:endParaRPr lang="en-IN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F179D7-2511-445D-9E01-3F1F4759B5D8}"/>
              </a:ext>
            </a:extLst>
          </p:cNvPr>
          <p:cNvCxnSpPr>
            <a:cxnSpLocks/>
          </p:cNvCxnSpPr>
          <p:nvPr/>
        </p:nvCxnSpPr>
        <p:spPr>
          <a:xfrm flipV="1">
            <a:off x="3760699" y="874057"/>
            <a:ext cx="412372" cy="5961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230B2A-8BF3-4E40-BEEA-E559E8C9124A}"/>
              </a:ext>
            </a:extLst>
          </p:cNvPr>
          <p:cNvCxnSpPr>
            <a:cxnSpLocks/>
            <a:endCxn id="23" idx="2"/>
          </p:cNvCxnSpPr>
          <p:nvPr/>
        </p:nvCxnSpPr>
        <p:spPr>
          <a:xfrm flipH="1" flipV="1">
            <a:off x="5813611" y="5334000"/>
            <a:ext cx="22412" cy="7082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561C14-ABF3-4C80-99FC-0372B4D6C870}"/>
              </a:ext>
            </a:extLst>
          </p:cNvPr>
          <p:cNvCxnSpPr>
            <a:cxnSpLocks/>
          </p:cNvCxnSpPr>
          <p:nvPr/>
        </p:nvCxnSpPr>
        <p:spPr>
          <a:xfrm flipH="1" flipV="1">
            <a:off x="2303929" y="898712"/>
            <a:ext cx="618566" cy="5715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8FF48B8-8F2A-4877-A7CC-AC5C9F0F5A67}"/>
              </a:ext>
            </a:extLst>
          </p:cNvPr>
          <p:cNvCxnSpPr>
            <a:cxnSpLocks/>
          </p:cNvCxnSpPr>
          <p:nvPr/>
        </p:nvCxnSpPr>
        <p:spPr>
          <a:xfrm flipH="1">
            <a:off x="1649507" y="1890996"/>
            <a:ext cx="1183340" cy="7065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3A68DF8-E3FC-4FE2-AC09-21081C68F25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3254189" y="695886"/>
            <a:ext cx="228600" cy="7743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A05BB73-F23D-46A5-B121-DE31A8214D65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1649506" y="1694329"/>
            <a:ext cx="1183341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EF598E5B-B9D3-463C-A98F-21357C9B57AA}"/>
              </a:ext>
            </a:extLst>
          </p:cNvPr>
          <p:cNvSpPr/>
          <p:nvPr/>
        </p:nvSpPr>
        <p:spPr>
          <a:xfrm>
            <a:off x="2790263" y="191618"/>
            <a:ext cx="927852" cy="507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Details</a:t>
            </a:r>
            <a:endParaRPr lang="en-IN" sz="13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93CF983-4DD4-4512-9589-2447927FE630}"/>
              </a:ext>
            </a:extLst>
          </p:cNvPr>
          <p:cNvSpPr/>
          <p:nvPr/>
        </p:nvSpPr>
        <p:spPr>
          <a:xfrm>
            <a:off x="4036366" y="425822"/>
            <a:ext cx="927852" cy="507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View Data</a:t>
            </a:r>
            <a:endParaRPr lang="en-IN" sz="13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D6D294F-A63B-4B95-9C8A-E9CA048484C6}"/>
              </a:ext>
            </a:extLst>
          </p:cNvPr>
          <p:cNvSpPr/>
          <p:nvPr/>
        </p:nvSpPr>
        <p:spPr>
          <a:xfrm>
            <a:off x="1508309" y="477928"/>
            <a:ext cx="927852" cy="507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Edit Data</a:t>
            </a:r>
            <a:endParaRPr lang="en-IN" sz="13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34D79B1-6628-4308-98D9-804DB675D7A5}"/>
              </a:ext>
            </a:extLst>
          </p:cNvPr>
          <p:cNvSpPr/>
          <p:nvPr/>
        </p:nvSpPr>
        <p:spPr>
          <a:xfrm>
            <a:off x="519954" y="1410818"/>
            <a:ext cx="1174375" cy="507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Register</a:t>
            </a:r>
            <a:endParaRPr lang="en-IN" sz="13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F10FBD-8BBD-44C4-8837-8BE2EA7DD5F8}"/>
              </a:ext>
            </a:extLst>
          </p:cNvPr>
          <p:cNvSpPr/>
          <p:nvPr/>
        </p:nvSpPr>
        <p:spPr>
          <a:xfrm>
            <a:off x="891983" y="2373404"/>
            <a:ext cx="927852" cy="507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DeleteDetails</a:t>
            </a:r>
            <a:endParaRPr lang="en-IN" sz="130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E4E119-88C6-43CB-8ADC-F517705C932D}"/>
              </a:ext>
            </a:extLst>
          </p:cNvPr>
          <p:cNvSpPr/>
          <p:nvPr/>
        </p:nvSpPr>
        <p:spPr>
          <a:xfrm>
            <a:off x="428057" y="4685739"/>
            <a:ext cx="927852" cy="507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Details</a:t>
            </a:r>
            <a:endParaRPr lang="en-IN" sz="13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ADE0874-1F43-4912-932A-3E4D76F07DEC}"/>
              </a:ext>
            </a:extLst>
          </p:cNvPr>
          <p:cNvSpPr/>
          <p:nvPr/>
        </p:nvSpPr>
        <p:spPr>
          <a:xfrm>
            <a:off x="732857" y="5648325"/>
            <a:ext cx="927852" cy="507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View Data</a:t>
            </a:r>
            <a:endParaRPr lang="en-IN" sz="13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69A5BB9-6464-41D5-A296-E808D9A0535E}"/>
              </a:ext>
            </a:extLst>
          </p:cNvPr>
          <p:cNvSpPr/>
          <p:nvPr/>
        </p:nvSpPr>
        <p:spPr>
          <a:xfrm>
            <a:off x="1904995" y="6126257"/>
            <a:ext cx="927852" cy="507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Edit Data</a:t>
            </a:r>
            <a:endParaRPr lang="en-IN" sz="13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728331B-3462-4BC1-B909-5163FF1D35F5}"/>
              </a:ext>
            </a:extLst>
          </p:cNvPr>
          <p:cNvSpPr/>
          <p:nvPr/>
        </p:nvSpPr>
        <p:spPr>
          <a:xfrm>
            <a:off x="3164542" y="5730128"/>
            <a:ext cx="927852" cy="507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Add Details</a:t>
            </a:r>
            <a:endParaRPr lang="en-IN" sz="13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DF40FC7-9B9A-48F1-963F-BD2DB254101E}"/>
              </a:ext>
            </a:extLst>
          </p:cNvPr>
          <p:cNvSpPr/>
          <p:nvPr/>
        </p:nvSpPr>
        <p:spPr>
          <a:xfrm>
            <a:off x="3437959" y="4710953"/>
            <a:ext cx="927852" cy="507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DeleteDetails</a:t>
            </a:r>
            <a:endParaRPr lang="en-IN" sz="13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C34AE4C-8C88-471E-8E3A-DCC49F42A42C}"/>
              </a:ext>
            </a:extLst>
          </p:cNvPr>
          <p:cNvCxnSpPr>
            <a:stCxn id="16" idx="1"/>
            <a:endCxn id="52" idx="7"/>
          </p:cNvCxnSpPr>
          <p:nvPr/>
        </p:nvCxnSpPr>
        <p:spPr>
          <a:xfrm flipH="1">
            <a:off x="1220028" y="4401671"/>
            <a:ext cx="599807" cy="3584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3F89CD-8FEE-4D87-B81D-AE40CB431959}"/>
              </a:ext>
            </a:extLst>
          </p:cNvPr>
          <p:cNvCxnSpPr>
            <a:cxnSpLocks/>
            <a:endCxn id="54" idx="7"/>
          </p:cNvCxnSpPr>
          <p:nvPr/>
        </p:nvCxnSpPr>
        <p:spPr>
          <a:xfrm flipH="1">
            <a:off x="1524828" y="4619905"/>
            <a:ext cx="385067" cy="11027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977B9CA-9A22-4224-8BBE-2559EC09665B}"/>
              </a:ext>
            </a:extLst>
          </p:cNvPr>
          <p:cNvCxnSpPr>
            <a:cxnSpLocks/>
            <a:stCxn id="16" idx="2"/>
            <a:endCxn id="55" idx="0"/>
          </p:cNvCxnSpPr>
          <p:nvPr/>
        </p:nvCxnSpPr>
        <p:spPr>
          <a:xfrm flipH="1">
            <a:off x="2368921" y="4625788"/>
            <a:ext cx="100856" cy="15004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6CF5A08-ADF2-4D65-B9DD-19FFC0A82735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2757964" y="4625788"/>
            <a:ext cx="870504" cy="1104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6AB9612-C07A-4590-A1D5-22E02A92671A}"/>
              </a:ext>
            </a:extLst>
          </p:cNvPr>
          <p:cNvCxnSpPr>
            <a:cxnSpLocks/>
            <a:stCxn id="16" idx="3"/>
            <a:endCxn id="57" idx="1"/>
          </p:cNvCxnSpPr>
          <p:nvPr/>
        </p:nvCxnSpPr>
        <p:spPr>
          <a:xfrm>
            <a:off x="3119718" y="4401671"/>
            <a:ext cx="454122" cy="3836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28908C5E-5749-48F7-9B85-33906DD9B723}"/>
              </a:ext>
            </a:extLst>
          </p:cNvPr>
          <p:cNvSpPr/>
          <p:nvPr/>
        </p:nvSpPr>
        <p:spPr>
          <a:xfrm>
            <a:off x="4504764" y="6042212"/>
            <a:ext cx="2743200" cy="708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About Hotel</a:t>
            </a:r>
            <a:endParaRPr lang="en-IN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C28039D-5C66-4A79-AC7B-6F72A89D0DC6}"/>
              </a:ext>
            </a:extLst>
          </p:cNvPr>
          <p:cNvSpPr/>
          <p:nvPr/>
        </p:nvSpPr>
        <p:spPr>
          <a:xfrm>
            <a:off x="9206753" y="5376022"/>
            <a:ext cx="1479171" cy="624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Location</a:t>
            </a:r>
            <a:endParaRPr lang="en-IN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C544AD1-73E0-4A66-A429-B05CD8A137CE}"/>
              </a:ext>
            </a:extLst>
          </p:cNvPr>
          <p:cNvSpPr/>
          <p:nvPr/>
        </p:nvSpPr>
        <p:spPr>
          <a:xfrm>
            <a:off x="10685924" y="4719739"/>
            <a:ext cx="1479171" cy="624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Message</a:t>
            </a:r>
            <a:endParaRPr lang="en-IN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3F222D7-7CD1-4B83-A4DA-E15AAB18B661}"/>
              </a:ext>
            </a:extLst>
          </p:cNvPr>
          <p:cNvCxnSpPr>
            <a:cxnSpLocks/>
            <a:stCxn id="28" idx="2"/>
            <a:endCxn id="80" idx="0"/>
          </p:cNvCxnSpPr>
          <p:nvPr/>
        </p:nvCxnSpPr>
        <p:spPr>
          <a:xfrm>
            <a:off x="9856695" y="4583205"/>
            <a:ext cx="89644" cy="7928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8FEFE9A-5D21-4BA8-89C6-0011F450D9C1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10506635" y="4377857"/>
            <a:ext cx="395909" cy="4332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267FF90C-77A6-42ED-B0E9-B5A9980F4463}"/>
              </a:ext>
            </a:extLst>
          </p:cNvPr>
          <p:cNvSpPr/>
          <p:nvPr/>
        </p:nvSpPr>
        <p:spPr>
          <a:xfrm>
            <a:off x="9434036" y="477928"/>
            <a:ext cx="1314646" cy="660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Preview</a:t>
            </a:r>
            <a:endParaRPr lang="en-IN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B2DFC70-9856-4A99-BFD1-42C277245F89}"/>
              </a:ext>
            </a:extLst>
          </p:cNvPr>
          <p:cNvCxnSpPr>
            <a:endCxn id="87" idx="3"/>
          </p:cNvCxnSpPr>
          <p:nvPr/>
        </p:nvCxnSpPr>
        <p:spPr>
          <a:xfrm flipV="1">
            <a:off x="9269506" y="1041777"/>
            <a:ext cx="357055" cy="2670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848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5E68-8F32-495A-8E01-AEE5BE028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671" y="145808"/>
            <a:ext cx="8610600" cy="1293028"/>
          </a:xfrm>
        </p:spPr>
        <p:txBody>
          <a:bodyPr>
            <a:normAutofit/>
          </a:bodyPr>
          <a:lstStyle/>
          <a:p>
            <a:r>
              <a:rPr lang="en-US" sz="4800" b="1" dirty="0"/>
              <a:t>Login Page</a:t>
            </a:r>
            <a:endParaRPr lang="en-IN" sz="48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D26FF1-6A89-4812-832A-314690259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0" y="1288491"/>
            <a:ext cx="11223812" cy="44220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F2481-FB4A-4850-93C9-32F7E645A5F7}"/>
              </a:ext>
            </a:extLst>
          </p:cNvPr>
          <p:cNvSpPr txBox="1"/>
          <p:nvPr/>
        </p:nvSpPr>
        <p:spPr>
          <a:xfrm>
            <a:off x="699247" y="6006353"/>
            <a:ext cx="10542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validation in Email and password . We have to enter a valid Email or Password for accessing the details.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7773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7D6C-EA05-4923-86E6-A27057763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Home Page</a:t>
            </a: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8BC9E3-9903-498E-9316-D9A4A7DC4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2" y="860613"/>
            <a:ext cx="11232776" cy="48950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B4A7F8-220C-4CC7-8215-F7EF9BF8BE25}"/>
              </a:ext>
            </a:extLst>
          </p:cNvPr>
          <p:cNvSpPr txBox="1"/>
          <p:nvPr/>
        </p:nvSpPr>
        <p:spPr>
          <a:xfrm>
            <a:off x="479613" y="5880847"/>
            <a:ext cx="11165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page contains preview images, and at the top that navbar </a:t>
            </a:r>
            <a:r>
              <a:rPr lang="en-US" dirty="0" err="1"/>
              <a:t>containssome</a:t>
            </a:r>
            <a:r>
              <a:rPr lang="en-US" dirty="0"/>
              <a:t> links which are </a:t>
            </a:r>
            <a:r>
              <a:rPr lang="en-US" b="1" dirty="0"/>
              <a:t>Customers</a:t>
            </a:r>
            <a:r>
              <a:rPr lang="en-US" dirty="0"/>
              <a:t> ,</a:t>
            </a:r>
            <a:r>
              <a:rPr lang="en-US" b="1" dirty="0"/>
              <a:t>Employee</a:t>
            </a:r>
            <a:r>
              <a:rPr lang="en-US" dirty="0"/>
              <a:t>, </a:t>
            </a:r>
            <a:r>
              <a:rPr lang="en-US" b="1" dirty="0"/>
              <a:t>About </a:t>
            </a:r>
            <a:r>
              <a:rPr lang="en-US" dirty="0"/>
              <a:t>and </a:t>
            </a:r>
            <a:r>
              <a:rPr lang="en-US" b="1" dirty="0"/>
              <a:t>Contact us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2719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3ABC-0B9C-4758-97AF-716AE8D9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565" y="0"/>
            <a:ext cx="8610600" cy="1293028"/>
          </a:xfrm>
        </p:spPr>
        <p:txBody>
          <a:bodyPr>
            <a:normAutofit/>
          </a:bodyPr>
          <a:lstStyle/>
          <a:p>
            <a:r>
              <a:rPr lang="en-US" sz="4400" b="1" dirty="0"/>
              <a:t>Guest Details</a:t>
            </a:r>
            <a:endParaRPr lang="en-IN" sz="4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E23D40-F6A4-4870-B0CD-B38847FEF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5" y="1127125"/>
            <a:ext cx="10767817" cy="47626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A0BF75-80A5-4EC9-9526-79B9FF8DDC4E}"/>
              </a:ext>
            </a:extLst>
          </p:cNvPr>
          <p:cNvSpPr txBox="1"/>
          <p:nvPr/>
        </p:nvSpPr>
        <p:spPr>
          <a:xfrm>
            <a:off x="676835" y="5934670"/>
            <a:ext cx="10838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Guest page stores the data of guest. There is an action to view , edit or delete the details of guests . We can also add new customer by adding their details.</a:t>
            </a:r>
          </a:p>
        </p:txBody>
      </p:sp>
    </p:spTree>
    <p:extLst>
      <p:ext uri="{BB962C8B-B14F-4D97-AF65-F5344CB8AC3E}">
        <p14:creationId xmlns:p14="http://schemas.microsoft.com/office/powerpoint/2010/main" val="298488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91DD-6B71-4AA0-8FB9-8239EDD03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47" y="0"/>
            <a:ext cx="8610600" cy="1293028"/>
          </a:xfrm>
        </p:spPr>
        <p:txBody>
          <a:bodyPr>
            <a:normAutofit/>
          </a:bodyPr>
          <a:lstStyle/>
          <a:p>
            <a:r>
              <a:rPr lang="en-US" sz="4400" b="1" dirty="0"/>
              <a:t>Edit Guest Details</a:t>
            </a:r>
            <a:endParaRPr lang="en-IN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88DE75-286E-4E01-95B5-815E0E7623D5}"/>
              </a:ext>
            </a:extLst>
          </p:cNvPr>
          <p:cNvSpPr txBox="1"/>
          <p:nvPr/>
        </p:nvSpPr>
        <p:spPr>
          <a:xfrm>
            <a:off x="748553" y="5853953"/>
            <a:ext cx="1078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can add the detail of guests.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5711EC-DA34-4137-A3F6-CFE99175A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3" y="1013013"/>
            <a:ext cx="11093822" cy="4661646"/>
          </a:xfrm>
        </p:spPr>
      </p:pic>
    </p:spTree>
    <p:extLst>
      <p:ext uri="{BB962C8B-B14F-4D97-AF65-F5344CB8AC3E}">
        <p14:creationId xmlns:p14="http://schemas.microsoft.com/office/powerpoint/2010/main" val="47888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57FB-E8B7-49AE-9199-663AC7601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72703"/>
            <a:ext cx="8610600" cy="777556"/>
          </a:xfrm>
        </p:spPr>
        <p:txBody>
          <a:bodyPr/>
          <a:lstStyle/>
          <a:p>
            <a:r>
              <a:rPr lang="en-US" b="1" dirty="0"/>
              <a:t>Employee Data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68A532-263A-4EC9-9C9D-179B1BF5C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50259"/>
            <a:ext cx="11044517" cy="46930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DC422C-BB67-4382-ABFA-81A643261096}"/>
              </a:ext>
            </a:extLst>
          </p:cNvPr>
          <p:cNvSpPr txBox="1"/>
          <p:nvPr/>
        </p:nvSpPr>
        <p:spPr>
          <a:xfrm>
            <a:off x="685800" y="5737411"/>
            <a:ext cx="10717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page stores the data of employees . There is an action button which is used to view , edit or delete the details of an employee . We can also add new employee by clicking on the button named Register . There is search button at top used to search an employee by their Name or Email .</a:t>
            </a:r>
          </a:p>
          <a:p>
            <a:endParaRPr lang="en-US" sz="1200" dirty="0"/>
          </a:p>
          <a:p>
            <a:r>
              <a:rPr lang="en-US" sz="1200" dirty="0"/>
              <a:t>NOTE:  Action button is also available in Customer Page and do the same job as in this page.</a:t>
            </a:r>
          </a:p>
        </p:txBody>
      </p:sp>
    </p:spTree>
    <p:extLst>
      <p:ext uri="{BB962C8B-B14F-4D97-AF65-F5344CB8AC3E}">
        <p14:creationId xmlns:p14="http://schemas.microsoft.com/office/powerpoint/2010/main" val="565660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06B6-21B9-46DB-815D-5E2445D8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706" y="100985"/>
            <a:ext cx="8610600" cy="1293028"/>
          </a:xfrm>
        </p:spPr>
        <p:txBody>
          <a:bodyPr/>
          <a:lstStyle/>
          <a:p>
            <a:r>
              <a:rPr lang="en-US" b="1" dirty="0"/>
              <a:t>About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DD0EEF-0EA0-4FC1-8186-6498EE47B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4" y="1162984"/>
            <a:ext cx="11205882" cy="44220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AB7BF2-DF13-401E-A026-954E944FC2FB}"/>
              </a:ext>
            </a:extLst>
          </p:cNvPr>
          <p:cNvSpPr txBox="1"/>
          <p:nvPr/>
        </p:nvSpPr>
        <p:spPr>
          <a:xfrm>
            <a:off x="708212" y="5880845"/>
            <a:ext cx="11286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page contains some basic information about our hotel.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78004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076B7-7E27-4A79-80B2-7D3A59DF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47" y="0"/>
            <a:ext cx="8610600" cy="1293028"/>
          </a:xfrm>
        </p:spPr>
        <p:txBody>
          <a:bodyPr/>
          <a:lstStyle/>
          <a:p>
            <a:r>
              <a:rPr lang="en-US" b="1" dirty="0"/>
              <a:t>Contact Us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1E860C-F40D-4488-A34C-4C098591A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0" y="977153"/>
            <a:ext cx="11313459" cy="44464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270D8-313B-4F10-86F2-70649F9A666F}"/>
              </a:ext>
            </a:extLst>
          </p:cNvPr>
          <p:cNvSpPr txBox="1"/>
          <p:nvPr/>
        </p:nvSpPr>
        <p:spPr>
          <a:xfrm>
            <a:off x="502024" y="5746376"/>
            <a:ext cx="10766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provide map on this page so that you can find our hotel easily. Also we provide a form so that if you want to send us query you can do that through this form.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949943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152</TotalTime>
  <Words>268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Aharoni</vt:lpstr>
      <vt:lpstr>Algerian</vt:lpstr>
      <vt:lpstr>Arial</vt:lpstr>
      <vt:lpstr>Calibri</vt:lpstr>
      <vt:lpstr>Calibri Light</vt:lpstr>
      <vt:lpstr>Century Gothic</vt:lpstr>
      <vt:lpstr>Vapor Trail</vt:lpstr>
      <vt:lpstr>Celestial</vt:lpstr>
      <vt:lpstr>END TERM PROJECT</vt:lpstr>
      <vt:lpstr>PowerPoint Presentation</vt:lpstr>
      <vt:lpstr>Login Page</vt:lpstr>
      <vt:lpstr>Home Page</vt:lpstr>
      <vt:lpstr>Guest Details</vt:lpstr>
      <vt:lpstr>Edit Guest Details</vt:lpstr>
      <vt:lpstr>Employee Data</vt:lpstr>
      <vt:lpstr>About</vt:lpstr>
      <vt:lpstr>Contact Us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 TERM PROJECT</dc:title>
  <dc:creator>Paras Ramola</dc:creator>
  <cp:lastModifiedBy>Paras Ramola</cp:lastModifiedBy>
  <cp:revision>7</cp:revision>
  <dcterms:created xsi:type="dcterms:W3CDTF">2022-10-18T20:26:29Z</dcterms:created>
  <dcterms:modified xsi:type="dcterms:W3CDTF">2022-10-19T06:23:44Z</dcterms:modified>
</cp:coreProperties>
</file>